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318" r:id="rId2"/>
    <p:sldId id="319" r:id="rId3"/>
    <p:sldId id="312" r:id="rId4"/>
    <p:sldId id="313" r:id="rId5"/>
    <p:sldId id="314" r:id="rId6"/>
    <p:sldId id="310" r:id="rId7"/>
    <p:sldId id="320" r:id="rId8"/>
    <p:sldId id="315" r:id="rId9"/>
    <p:sldId id="317" r:id="rId10"/>
    <p:sldId id="311" r:id="rId11"/>
  </p:sldIdLst>
  <p:sldSz cx="9144000" cy="6858000" type="screen4x3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8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15549-6354-41A8-96E8-A21AE5106B7A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C214E8A-0808-4B76-8297-83E856436E61}">
      <dgm:prSet phldrT="[Texto]"/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rgbClr val="FF0000"/>
              </a:solidFill>
              <a:latin typeface="Arial" charset="0"/>
            </a:rPr>
            <a:t>Impossibilidade de desfazer</a:t>
          </a:r>
          <a:endParaRPr lang="pt-BR" dirty="0">
            <a:solidFill>
              <a:srgbClr val="FF0000"/>
            </a:solidFill>
          </a:endParaRPr>
        </a:p>
      </dgm:t>
    </dgm:pt>
    <dgm:pt modelId="{35E3C20D-DF86-4E44-8F9E-C9E8DBDAE61B}" type="parTrans" cxnId="{4CA4FBEF-BD03-4655-8EB9-076068CB82FF}">
      <dgm:prSet/>
      <dgm:spPr/>
      <dgm:t>
        <a:bodyPr/>
        <a:lstStyle/>
        <a:p>
          <a:endParaRPr lang="pt-BR"/>
        </a:p>
      </dgm:t>
    </dgm:pt>
    <dgm:pt modelId="{87190C26-A278-43C9-A852-ED50458C062D}" type="sibTrans" cxnId="{4CA4FBEF-BD03-4655-8EB9-076068CB82FF}">
      <dgm:prSet/>
      <dgm:spPr/>
      <dgm:t>
        <a:bodyPr/>
        <a:lstStyle/>
        <a:p>
          <a:endParaRPr lang="pt-BR"/>
        </a:p>
      </dgm:t>
    </dgm:pt>
    <dgm:pt modelId="{45A68DB6-E03D-4EE5-A7AA-FC05614216A2}">
      <dgm:prSet phldrT="[Texto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00FF"/>
              </a:solidFill>
              <a:latin typeface="Arial" charset="0"/>
            </a:rPr>
            <a:t>sem culpa, extingue</a:t>
          </a:r>
          <a:endParaRPr lang="pt-BR" dirty="0">
            <a:solidFill>
              <a:srgbClr val="0000FF"/>
            </a:solidFill>
          </a:endParaRPr>
        </a:p>
      </dgm:t>
    </dgm:pt>
    <dgm:pt modelId="{FF3D3BA6-89E6-4FD5-8E1D-E107BF83BD8A}" type="parTrans" cxnId="{875F1E71-4DAB-4CA7-AE55-584BD6F44618}">
      <dgm:prSet/>
      <dgm:spPr/>
      <dgm:t>
        <a:bodyPr/>
        <a:lstStyle/>
        <a:p>
          <a:endParaRPr lang="pt-BR"/>
        </a:p>
      </dgm:t>
    </dgm:pt>
    <dgm:pt modelId="{23DBADC5-3177-4043-B082-36C6425B91FA}" type="sibTrans" cxnId="{875F1E71-4DAB-4CA7-AE55-584BD6F44618}">
      <dgm:prSet/>
      <dgm:spPr/>
      <dgm:t>
        <a:bodyPr/>
        <a:lstStyle/>
        <a:p>
          <a:endParaRPr lang="pt-BR"/>
        </a:p>
      </dgm:t>
    </dgm:pt>
    <dgm:pt modelId="{AF510657-EF86-44DB-897C-6A155A10AB67}">
      <dgm:prSet phldrT="[Texto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latin typeface="Arial" charset="0"/>
            </a:rPr>
            <a:t>com culpa, perdas e danos</a:t>
          </a:r>
          <a:endParaRPr lang="pt-BR" dirty="0"/>
        </a:p>
      </dgm:t>
    </dgm:pt>
    <dgm:pt modelId="{5585BF24-21BE-4ED6-8095-528785B9C28F}" type="parTrans" cxnId="{7B9E741F-BC55-4402-946E-39E3E7FFF519}">
      <dgm:prSet/>
      <dgm:spPr/>
      <dgm:t>
        <a:bodyPr/>
        <a:lstStyle/>
        <a:p>
          <a:endParaRPr lang="pt-BR"/>
        </a:p>
      </dgm:t>
    </dgm:pt>
    <dgm:pt modelId="{D9AAB4DD-17D7-4383-AB4A-98E2431EC17A}" type="sibTrans" cxnId="{7B9E741F-BC55-4402-946E-39E3E7FFF519}">
      <dgm:prSet/>
      <dgm:spPr/>
      <dgm:t>
        <a:bodyPr/>
        <a:lstStyle/>
        <a:p>
          <a:endParaRPr lang="pt-BR"/>
        </a:p>
      </dgm:t>
    </dgm:pt>
    <dgm:pt modelId="{1B6356B2-D926-4564-ACBE-887E3B6AECCC}" type="pres">
      <dgm:prSet presAssocID="{6B115549-6354-41A8-96E8-A21AE5106B7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6D92990-FF59-4C81-9862-EC42D69BC3DB}" type="pres">
      <dgm:prSet presAssocID="{6B115549-6354-41A8-96E8-A21AE5106B7A}" presName="hierFlow" presStyleCnt="0"/>
      <dgm:spPr/>
    </dgm:pt>
    <dgm:pt modelId="{78BB123C-2618-458E-8318-B816DC11B9B7}" type="pres">
      <dgm:prSet presAssocID="{6B115549-6354-41A8-96E8-A21AE5106B7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50DFD6D-B8FC-43C2-AFF9-00DB80C558E8}" type="pres">
      <dgm:prSet presAssocID="{EC214E8A-0808-4B76-8297-83E856436E61}" presName="Name17" presStyleCnt="0"/>
      <dgm:spPr/>
    </dgm:pt>
    <dgm:pt modelId="{D323293B-E9EF-4D70-9B2C-8DF6E0D25DD6}" type="pres">
      <dgm:prSet presAssocID="{EC214E8A-0808-4B76-8297-83E856436E6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7F241D8-4397-400E-810B-59F405F177D4}" type="pres">
      <dgm:prSet presAssocID="{EC214E8A-0808-4B76-8297-83E856436E61}" presName="hierChild2" presStyleCnt="0"/>
      <dgm:spPr/>
    </dgm:pt>
    <dgm:pt modelId="{86E10503-F613-4379-90D4-AC4C87366F2F}" type="pres">
      <dgm:prSet presAssocID="{FF3D3BA6-89E6-4FD5-8E1D-E107BF83BD8A}" presName="Name25" presStyleLbl="parChTrans1D2" presStyleIdx="0" presStyleCnt="2"/>
      <dgm:spPr/>
      <dgm:t>
        <a:bodyPr/>
        <a:lstStyle/>
        <a:p>
          <a:endParaRPr lang="pt-BR"/>
        </a:p>
      </dgm:t>
    </dgm:pt>
    <dgm:pt modelId="{393F1E26-CE83-402F-9DE4-9FE9C6CE4212}" type="pres">
      <dgm:prSet presAssocID="{FF3D3BA6-89E6-4FD5-8E1D-E107BF83BD8A}" presName="connTx" presStyleLbl="parChTrans1D2" presStyleIdx="0" presStyleCnt="2"/>
      <dgm:spPr/>
      <dgm:t>
        <a:bodyPr/>
        <a:lstStyle/>
        <a:p>
          <a:endParaRPr lang="pt-BR"/>
        </a:p>
      </dgm:t>
    </dgm:pt>
    <dgm:pt modelId="{DEB9BCD8-C57A-4F20-8504-FF019EC8FF93}" type="pres">
      <dgm:prSet presAssocID="{45A68DB6-E03D-4EE5-A7AA-FC05614216A2}" presName="Name30" presStyleCnt="0"/>
      <dgm:spPr/>
    </dgm:pt>
    <dgm:pt modelId="{B6F57D18-80A8-4CCA-9C0E-D219CBDDB085}" type="pres">
      <dgm:prSet presAssocID="{45A68DB6-E03D-4EE5-A7AA-FC05614216A2}" presName="level2Shape" presStyleLbl="node2" presStyleIdx="0" presStyleCnt="2"/>
      <dgm:spPr/>
      <dgm:t>
        <a:bodyPr/>
        <a:lstStyle/>
        <a:p>
          <a:endParaRPr lang="pt-BR"/>
        </a:p>
      </dgm:t>
    </dgm:pt>
    <dgm:pt modelId="{B8435040-E129-42C3-896A-37523A5FB4AF}" type="pres">
      <dgm:prSet presAssocID="{45A68DB6-E03D-4EE5-A7AA-FC05614216A2}" presName="hierChild3" presStyleCnt="0"/>
      <dgm:spPr/>
    </dgm:pt>
    <dgm:pt modelId="{BF9D378B-7941-4DAF-AF91-824C229CA26E}" type="pres">
      <dgm:prSet presAssocID="{5585BF24-21BE-4ED6-8095-528785B9C28F}" presName="Name25" presStyleLbl="parChTrans1D2" presStyleIdx="1" presStyleCnt="2"/>
      <dgm:spPr/>
      <dgm:t>
        <a:bodyPr/>
        <a:lstStyle/>
        <a:p>
          <a:endParaRPr lang="pt-BR"/>
        </a:p>
      </dgm:t>
    </dgm:pt>
    <dgm:pt modelId="{A13DFA2A-E27F-4E39-A481-96F9E2EC2634}" type="pres">
      <dgm:prSet presAssocID="{5585BF24-21BE-4ED6-8095-528785B9C28F}" presName="connTx" presStyleLbl="parChTrans1D2" presStyleIdx="1" presStyleCnt="2"/>
      <dgm:spPr/>
      <dgm:t>
        <a:bodyPr/>
        <a:lstStyle/>
        <a:p>
          <a:endParaRPr lang="pt-BR"/>
        </a:p>
      </dgm:t>
    </dgm:pt>
    <dgm:pt modelId="{269C6630-D8E0-43D2-B55E-1DC742535665}" type="pres">
      <dgm:prSet presAssocID="{AF510657-EF86-44DB-897C-6A155A10AB67}" presName="Name30" presStyleCnt="0"/>
      <dgm:spPr/>
    </dgm:pt>
    <dgm:pt modelId="{6E50666B-C790-47EA-BE55-6F6542129F87}" type="pres">
      <dgm:prSet presAssocID="{AF510657-EF86-44DB-897C-6A155A10AB67}" presName="level2Shape" presStyleLbl="node2" presStyleIdx="1" presStyleCnt="2"/>
      <dgm:spPr/>
      <dgm:t>
        <a:bodyPr/>
        <a:lstStyle/>
        <a:p>
          <a:endParaRPr lang="pt-BR"/>
        </a:p>
      </dgm:t>
    </dgm:pt>
    <dgm:pt modelId="{12199025-9FF5-4D79-8FD5-431BBAEB3740}" type="pres">
      <dgm:prSet presAssocID="{AF510657-EF86-44DB-897C-6A155A10AB67}" presName="hierChild3" presStyleCnt="0"/>
      <dgm:spPr/>
    </dgm:pt>
    <dgm:pt modelId="{A183E63F-D4BA-4C64-ABC1-E0F7865F5A2A}" type="pres">
      <dgm:prSet presAssocID="{6B115549-6354-41A8-96E8-A21AE5106B7A}" presName="bgShapesFlow" presStyleCnt="0"/>
      <dgm:spPr/>
    </dgm:pt>
  </dgm:ptLst>
  <dgm:cxnLst>
    <dgm:cxn modelId="{66110599-1CD5-40BE-9E4A-620C561B79E6}" type="presOf" srcId="{45A68DB6-E03D-4EE5-A7AA-FC05614216A2}" destId="{B6F57D18-80A8-4CCA-9C0E-D219CBDDB085}" srcOrd="0" destOrd="0" presId="urn:microsoft.com/office/officeart/2005/8/layout/hierarchy5"/>
    <dgm:cxn modelId="{F01AD0FD-B991-4A8F-9D78-DE7CC920F0F7}" type="presOf" srcId="{AF510657-EF86-44DB-897C-6A155A10AB67}" destId="{6E50666B-C790-47EA-BE55-6F6542129F87}" srcOrd="0" destOrd="0" presId="urn:microsoft.com/office/officeart/2005/8/layout/hierarchy5"/>
    <dgm:cxn modelId="{D009FAFB-94DB-47E6-8ADC-D95E8E10D916}" type="presOf" srcId="{FF3D3BA6-89E6-4FD5-8E1D-E107BF83BD8A}" destId="{86E10503-F613-4379-90D4-AC4C87366F2F}" srcOrd="0" destOrd="0" presId="urn:microsoft.com/office/officeart/2005/8/layout/hierarchy5"/>
    <dgm:cxn modelId="{452E8834-65F8-464E-9693-AE0690F8A026}" type="presOf" srcId="{5585BF24-21BE-4ED6-8095-528785B9C28F}" destId="{A13DFA2A-E27F-4E39-A481-96F9E2EC2634}" srcOrd="1" destOrd="0" presId="urn:microsoft.com/office/officeart/2005/8/layout/hierarchy5"/>
    <dgm:cxn modelId="{4CA4FBEF-BD03-4655-8EB9-076068CB82FF}" srcId="{6B115549-6354-41A8-96E8-A21AE5106B7A}" destId="{EC214E8A-0808-4B76-8297-83E856436E61}" srcOrd="0" destOrd="0" parTransId="{35E3C20D-DF86-4E44-8F9E-C9E8DBDAE61B}" sibTransId="{87190C26-A278-43C9-A852-ED50458C062D}"/>
    <dgm:cxn modelId="{37BE7A3B-9208-4B6C-9E4D-FA4E77117223}" type="presOf" srcId="{FF3D3BA6-89E6-4FD5-8E1D-E107BF83BD8A}" destId="{393F1E26-CE83-402F-9DE4-9FE9C6CE4212}" srcOrd="1" destOrd="0" presId="urn:microsoft.com/office/officeart/2005/8/layout/hierarchy5"/>
    <dgm:cxn modelId="{875F1E71-4DAB-4CA7-AE55-584BD6F44618}" srcId="{EC214E8A-0808-4B76-8297-83E856436E61}" destId="{45A68DB6-E03D-4EE5-A7AA-FC05614216A2}" srcOrd="0" destOrd="0" parTransId="{FF3D3BA6-89E6-4FD5-8E1D-E107BF83BD8A}" sibTransId="{23DBADC5-3177-4043-B082-36C6425B91FA}"/>
    <dgm:cxn modelId="{7B9E741F-BC55-4402-946E-39E3E7FFF519}" srcId="{EC214E8A-0808-4B76-8297-83E856436E61}" destId="{AF510657-EF86-44DB-897C-6A155A10AB67}" srcOrd="1" destOrd="0" parTransId="{5585BF24-21BE-4ED6-8095-528785B9C28F}" sibTransId="{D9AAB4DD-17D7-4383-AB4A-98E2431EC17A}"/>
    <dgm:cxn modelId="{763E4DD5-7FA6-426D-BD0E-A89D7478EDF6}" type="presOf" srcId="{6B115549-6354-41A8-96E8-A21AE5106B7A}" destId="{1B6356B2-D926-4564-ACBE-887E3B6AECCC}" srcOrd="0" destOrd="0" presId="urn:microsoft.com/office/officeart/2005/8/layout/hierarchy5"/>
    <dgm:cxn modelId="{F3270D64-2F48-49BE-9F0B-B442FEBE31FD}" type="presOf" srcId="{EC214E8A-0808-4B76-8297-83E856436E61}" destId="{D323293B-E9EF-4D70-9B2C-8DF6E0D25DD6}" srcOrd="0" destOrd="0" presId="urn:microsoft.com/office/officeart/2005/8/layout/hierarchy5"/>
    <dgm:cxn modelId="{92FAEAFC-6988-434A-B117-082E8450F120}" type="presOf" srcId="{5585BF24-21BE-4ED6-8095-528785B9C28F}" destId="{BF9D378B-7941-4DAF-AF91-824C229CA26E}" srcOrd="0" destOrd="0" presId="urn:microsoft.com/office/officeart/2005/8/layout/hierarchy5"/>
    <dgm:cxn modelId="{FB319C71-809C-4531-BC71-1823BA837F08}" type="presParOf" srcId="{1B6356B2-D926-4564-ACBE-887E3B6AECCC}" destId="{A6D92990-FF59-4C81-9862-EC42D69BC3DB}" srcOrd="0" destOrd="0" presId="urn:microsoft.com/office/officeart/2005/8/layout/hierarchy5"/>
    <dgm:cxn modelId="{49F9C3FD-BC41-431C-9C4B-07700C2BB8A1}" type="presParOf" srcId="{A6D92990-FF59-4C81-9862-EC42D69BC3DB}" destId="{78BB123C-2618-458E-8318-B816DC11B9B7}" srcOrd="0" destOrd="0" presId="urn:microsoft.com/office/officeart/2005/8/layout/hierarchy5"/>
    <dgm:cxn modelId="{4F0D7D9B-A34E-45EB-A238-E8F8706ED619}" type="presParOf" srcId="{78BB123C-2618-458E-8318-B816DC11B9B7}" destId="{850DFD6D-B8FC-43C2-AFF9-00DB80C558E8}" srcOrd="0" destOrd="0" presId="urn:microsoft.com/office/officeart/2005/8/layout/hierarchy5"/>
    <dgm:cxn modelId="{8F873576-0E9D-49DC-8DD4-04C53456414A}" type="presParOf" srcId="{850DFD6D-B8FC-43C2-AFF9-00DB80C558E8}" destId="{D323293B-E9EF-4D70-9B2C-8DF6E0D25DD6}" srcOrd="0" destOrd="0" presId="urn:microsoft.com/office/officeart/2005/8/layout/hierarchy5"/>
    <dgm:cxn modelId="{7604FB3B-99AE-4C58-B21E-5CA09645AEF5}" type="presParOf" srcId="{850DFD6D-B8FC-43C2-AFF9-00DB80C558E8}" destId="{A7F241D8-4397-400E-810B-59F405F177D4}" srcOrd="1" destOrd="0" presId="urn:microsoft.com/office/officeart/2005/8/layout/hierarchy5"/>
    <dgm:cxn modelId="{B3F38CA7-BAEA-4856-B925-1CDF1ABE8AAB}" type="presParOf" srcId="{A7F241D8-4397-400E-810B-59F405F177D4}" destId="{86E10503-F613-4379-90D4-AC4C87366F2F}" srcOrd="0" destOrd="0" presId="urn:microsoft.com/office/officeart/2005/8/layout/hierarchy5"/>
    <dgm:cxn modelId="{EBF0038A-10EE-46C5-B0A2-CE30AC3C2755}" type="presParOf" srcId="{86E10503-F613-4379-90D4-AC4C87366F2F}" destId="{393F1E26-CE83-402F-9DE4-9FE9C6CE4212}" srcOrd="0" destOrd="0" presId="urn:microsoft.com/office/officeart/2005/8/layout/hierarchy5"/>
    <dgm:cxn modelId="{442A9D13-75FC-44FD-99EC-C0ABE57076A7}" type="presParOf" srcId="{A7F241D8-4397-400E-810B-59F405F177D4}" destId="{DEB9BCD8-C57A-4F20-8504-FF019EC8FF93}" srcOrd="1" destOrd="0" presId="urn:microsoft.com/office/officeart/2005/8/layout/hierarchy5"/>
    <dgm:cxn modelId="{26135CE5-8420-4773-9861-18DAC6BF455A}" type="presParOf" srcId="{DEB9BCD8-C57A-4F20-8504-FF019EC8FF93}" destId="{B6F57D18-80A8-4CCA-9C0E-D219CBDDB085}" srcOrd="0" destOrd="0" presId="urn:microsoft.com/office/officeart/2005/8/layout/hierarchy5"/>
    <dgm:cxn modelId="{AC0E9B9C-870E-406D-BF2B-C6A5B3A7B887}" type="presParOf" srcId="{DEB9BCD8-C57A-4F20-8504-FF019EC8FF93}" destId="{B8435040-E129-42C3-896A-37523A5FB4AF}" srcOrd="1" destOrd="0" presId="urn:microsoft.com/office/officeart/2005/8/layout/hierarchy5"/>
    <dgm:cxn modelId="{06A610DD-399D-447C-8C5A-C7C7A928754A}" type="presParOf" srcId="{A7F241D8-4397-400E-810B-59F405F177D4}" destId="{BF9D378B-7941-4DAF-AF91-824C229CA26E}" srcOrd="2" destOrd="0" presId="urn:microsoft.com/office/officeart/2005/8/layout/hierarchy5"/>
    <dgm:cxn modelId="{9373A245-2866-46D8-BE03-466B9226B5A5}" type="presParOf" srcId="{BF9D378B-7941-4DAF-AF91-824C229CA26E}" destId="{A13DFA2A-E27F-4E39-A481-96F9E2EC2634}" srcOrd="0" destOrd="0" presId="urn:microsoft.com/office/officeart/2005/8/layout/hierarchy5"/>
    <dgm:cxn modelId="{67056637-E528-47D6-8A5C-71D5C83357DF}" type="presParOf" srcId="{A7F241D8-4397-400E-810B-59F405F177D4}" destId="{269C6630-D8E0-43D2-B55E-1DC742535665}" srcOrd="3" destOrd="0" presId="urn:microsoft.com/office/officeart/2005/8/layout/hierarchy5"/>
    <dgm:cxn modelId="{408500DF-991D-497D-92AE-81671DBA0376}" type="presParOf" srcId="{269C6630-D8E0-43D2-B55E-1DC742535665}" destId="{6E50666B-C790-47EA-BE55-6F6542129F87}" srcOrd="0" destOrd="0" presId="urn:microsoft.com/office/officeart/2005/8/layout/hierarchy5"/>
    <dgm:cxn modelId="{0CF8355D-8640-4C8F-A493-73D2E23CE71B}" type="presParOf" srcId="{269C6630-D8E0-43D2-B55E-1DC742535665}" destId="{12199025-9FF5-4D79-8FD5-431BBAEB3740}" srcOrd="1" destOrd="0" presId="urn:microsoft.com/office/officeart/2005/8/layout/hierarchy5"/>
    <dgm:cxn modelId="{86108FF9-2AFE-4353-8529-B76E7AA0CF23}" type="presParOf" srcId="{1B6356B2-D926-4564-ACBE-887E3B6AECCC}" destId="{A183E63F-D4BA-4C64-ABC1-E0F7865F5A2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3293B-E9EF-4D70-9B2C-8DF6E0D25DD6}">
      <dsp:nvSpPr>
        <dsp:cNvPr id="0" name=""/>
        <dsp:cNvSpPr/>
      </dsp:nvSpPr>
      <dsp:spPr>
        <a:xfrm>
          <a:off x="1743" y="1111289"/>
          <a:ext cx="3763754" cy="1881877"/>
        </a:xfrm>
        <a:prstGeom prst="roundRect">
          <a:avLst>
            <a:gd name="adj" fmla="val 10000"/>
          </a:avLst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b="1" kern="1200" dirty="0" smtClean="0">
              <a:solidFill>
                <a:srgbClr val="FF0000"/>
              </a:solidFill>
              <a:latin typeface="Arial" charset="0"/>
            </a:rPr>
            <a:t>Impossibilidade de desfazer</a:t>
          </a:r>
          <a:endParaRPr lang="pt-BR" sz="3700" kern="1200" dirty="0">
            <a:solidFill>
              <a:srgbClr val="FF0000"/>
            </a:solidFill>
          </a:endParaRPr>
        </a:p>
      </dsp:txBody>
      <dsp:txXfrm>
        <a:off x="56861" y="1166407"/>
        <a:ext cx="3653518" cy="1771641"/>
      </dsp:txXfrm>
    </dsp:sp>
    <dsp:sp modelId="{86E10503-F613-4379-90D4-AC4C87366F2F}">
      <dsp:nvSpPr>
        <dsp:cNvPr id="0" name=""/>
        <dsp:cNvSpPr/>
      </dsp:nvSpPr>
      <dsp:spPr>
        <a:xfrm rot="19457599">
          <a:off x="3591232" y="1469923"/>
          <a:ext cx="1854030" cy="82529"/>
        </a:xfrm>
        <a:custGeom>
          <a:avLst/>
          <a:gdLst/>
          <a:ahLst/>
          <a:cxnLst/>
          <a:rect l="0" t="0" r="0" b="0"/>
          <a:pathLst>
            <a:path>
              <a:moveTo>
                <a:pt x="0" y="41264"/>
              </a:moveTo>
              <a:lnTo>
                <a:pt x="1854030" y="412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471897" y="1464837"/>
        <a:ext cx="92701" cy="92701"/>
      </dsp:txXfrm>
    </dsp:sp>
    <dsp:sp modelId="{B6F57D18-80A8-4CCA-9C0E-D219CBDDB085}">
      <dsp:nvSpPr>
        <dsp:cNvPr id="0" name=""/>
        <dsp:cNvSpPr/>
      </dsp:nvSpPr>
      <dsp:spPr>
        <a:xfrm>
          <a:off x="5270998" y="29210"/>
          <a:ext cx="3763754" cy="188187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b="1" kern="1200" dirty="0" smtClean="0">
              <a:solidFill>
                <a:srgbClr val="0000FF"/>
              </a:solidFill>
              <a:latin typeface="Arial" charset="0"/>
            </a:rPr>
            <a:t>sem culpa, extingue</a:t>
          </a:r>
          <a:endParaRPr lang="pt-BR" sz="3700" kern="1200" dirty="0">
            <a:solidFill>
              <a:srgbClr val="0000FF"/>
            </a:solidFill>
          </a:endParaRPr>
        </a:p>
      </dsp:txBody>
      <dsp:txXfrm>
        <a:off x="5326116" y="84328"/>
        <a:ext cx="3653518" cy="1771641"/>
      </dsp:txXfrm>
    </dsp:sp>
    <dsp:sp modelId="{BF9D378B-7941-4DAF-AF91-824C229CA26E}">
      <dsp:nvSpPr>
        <dsp:cNvPr id="0" name=""/>
        <dsp:cNvSpPr/>
      </dsp:nvSpPr>
      <dsp:spPr>
        <a:xfrm rot="2142401">
          <a:off x="3591232" y="2552003"/>
          <a:ext cx="1854030" cy="82529"/>
        </a:xfrm>
        <a:custGeom>
          <a:avLst/>
          <a:gdLst/>
          <a:ahLst/>
          <a:cxnLst/>
          <a:rect l="0" t="0" r="0" b="0"/>
          <a:pathLst>
            <a:path>
              <a:moveTo>
                <a:pt x="0" y="41264"/>
              </a:moveTo>
              <a:lnTo>
                <a:pt x="1854030" y="412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471897" y="2546916"/>
        <a:ext cx="92701" cy="92701"/>
      </dsp:txXfrm>
    </dsp:sp>
    <dsp:sp modelId="{6E50666B-C790-47EA-BE55-6F6542129F87}">
      <dsp:nvSpPr>
        <dsp:cNvPr id="0" name=""/>
        <dsp:cNvSpPr/>
      </dsp:nvSpPr>
      <dsp:spPr>
        <a:xfrm>
          <a:off x="5270998" y="2193368"/>
          <a:ext cx="3763754" cy="188187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b="1" kern="1200" dirty="0" smtClean="0">
              <a:latin typeface="Arial" charset="0"/>
            </a:rPr>
            <a:t>com culpa, perdas e danos</a:t>
          </a:r>
          <a:endParaRPr lang="pt-BR" sz="3700" kern="1200" dirty="0"/>
        </a:p>
      </dsp:txBody>
      <dsp:txXfrm>
        <a:off x="5326116" y="2248486"/>
        <a:ext cx="3653518" cy="1771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9EF4B-4BBF-4251-A642-DD66C58946AE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8B0C5-E67F-4A5B-8181-30694EC7EC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02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25/03/2015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5"/>
            <a:ext cx="9144000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896544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Comic Sans MS" panose="030F0702030302020204" pitchFamily="66" charset="0"/>
              </a:rPr>
              <a:t>Art. 251. Praticado pelo devedor o ato, a cuja abstenção se obrigara, o credor pode exigir dele que o desfaça, sob pena de se desfazer à sua custa, ressarcindo o culpado perdas e danos.</a:t>
            </a:r>
          </a:p>
          <a:p>
            <a:pPr algn="just"/>
            <a:r>
              <a:rPr lang="pt-BR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Parágrafo único. </a:t>
            </a:r>
            <a:r>
              <a:rPr lang="pt-BR" sz="2800" dirty="0">
                <a:solidFill>
                  <a:srgbClr val="0000FF"/>
                </a:solidFill>
                <a:latin typeface="Comic Sans MS" panose="030F0702030302020204" pitchFamily="66" charset="0"/>
              </a:rPr>
              <a:t>Em caso de urgência, poderá o credor desfazer ou mandar desfazer, independentemente de autorização judicial, sem prejuízo do ressarcimento devido.</a:t>
            </a:r>
          </a:p>
          <a:p>
            <a:endParaRPr lang="pt-BR" sz="2800" dirty="0">
              <a:latin typeface="Comic Sans MS" panose="030F0702030302020204" pitchFamily="66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9632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Obrigações </a:t>
            </a:r>
            <a:r>
              <a:rPr 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de Não </a:t>
            </a:r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Fazer</a:t>
            </a:r>
            <a:endParaRPr lang="pt-B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600" b="1" dirty="0" smtClean="0">
                <a:latin typeface="Bookman Old Style" panose="02050604050505020204" pitchFamily="18" charset="0"/>
              </a:rPr>
              <a:t>CONCEITO: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pt-BR" sz="3600" b="1" dirty="0" smtClean="0"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600" b="1" dirty="0" smtClean="0">
                <a:latin typeface="Bookman Old Style" panose="02050604050505020204" pitchFamily="18" charset="0"/>
              </a:rPr>
              <a:t>ESPECIES: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600" i="1" dirty="0"/>
              <a:t>a</a:t>
            </a:r>
            <a:r>
              <a:rPr lang="pt-BR" sz="3600" i="1" dirty="0" smtClean="0"/>
              <a:t>) Fungível </a:t>
            </a:r>
            <a:r>
              <a:rPr lang="pt-BR" sz="3600" i="1" dirty="0"/>
              <a:t>e </a:t>
            </a:r>
            <a:endParaRPr lang="pt-BR" sz="3600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600" i="1" dirty="0" smtClean="0"/>
              <a:t>b) Infungível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dirty="0">
              <a:latin typeface="Bookman Old Style" panose="020506040505050202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sz="4000" dirty="0" smtClean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OBRIGAÇÃO DE FAZER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512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052736"/>
            <a:ext cx="6768752" cy="237626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  <a:latin typeface="Comic Sans MS" panose="030F0702030302020204" pitchFamily="66" charset="0"/>
              </a:rPr>
              <a:t>Art. 247. </a:t>
            </a:r>
            <a:r>
              <a:rPr 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Incorre na obrigação de indenizar perdas e danos o devedor que recusar a prestação </a:t>
            </a:r>
            <a:r>
              <a:rPr lang="pt-BR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 ele só imposta</a:t>
            </a:r>
            <a:r>
              <a:rPr 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, ou só por ele </a:t>
            </a:r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exequível.</a:t>
            </a:r>
          </a:p>
          <a:p>
            <a:pPr algn="just"/>
            <a:endParaRPr lang="pt-BR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pt-BR" dirty="0">
              <a:latin typeface="Comic Sans MS" panose="030F0702030302020204" pitchFamily="66" charset="0"/>
            </a:endParaRPr>
          </a:p>
          <a:p>
            <a:pPr algn="just"/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9754" y="18757"/>
            <a:ext cx="9134246" cy="8899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4400" dirty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Obrigação de </a:t>
            </a:r>
            <a:r>
              <a:rPr lang="pt-BR" sz="4400" dirty="0" smtClean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fazer</a:t>
            </a:r>
            <a:endParaRPr lang="pt-BR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8760"/>
            <a:ext cx="2122673" cy="234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77208" y="4223005"/>
            <a:ext cx="828092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2800" b="1" i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Personalíssima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(infungível): na recusa, converte-se em perdas e danos</a:t>
            </a:r>
            <a:r>
              <a:rPr lang="pt-B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.</a:t>
            </a: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7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>
                <a:latin typeface="Comic Sans MS" panose="030F0702030302020204" pitchFamily="66" charset="0"/>
              </a:rPr>
              <a:t>Art. 248. Se a prestação do fato tornar-se impossível </a:t>
            </a:r>
            <a:r>
              <a:rPr lang="pt-BR" sz="3200" b="1" u="sng" dirty="0">
                <a:latin typeface="Comic Sans MS" panose="030F0702030302020204" pitchFamily="66" charset="0"/>
              </a:rPr>
              <a:t>sem culpa do devedor</a:t>
            </a:r>
            <a:r>
              <a:rPr lang="pt-BR" sz="3200" dirty="0">
                <a:latin typeface="Comic Sans MS" panose="030F0702030302020204" pitchFamily="66" charset="0"/>
              </a:rPr>
              <a:t>, resolver-se-á a obrigação; se por culpa dele, responderá por perdas e danos</a:t>
            </a:r>
            <a:r>
              <a:rPr lang="pt-BR" sz="32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pt-BR" sz="3200" dirty="0">
              <a:latin typeface="Comic Sans MS" panose="030F0702030302020204" pitchFamily="66" charset="0"/>
            </a:endParaRPr>
          </a:p>
          <a:p>
            <a:pPr algn="just"/>
            <a:r>
              <a:rPr lang="pt-BR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Impossibilidade</a:t>
            </a:r>
            <a:r>
              <a:rPr lang="pt-B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sz="32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sem culpa</a:t>
            </a:r>
            <a:r>
              <a:rPr lang="pt-B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, extingue.</a:t>
            </a:r>
          </a:p>
          <a:p>
            <a:pPr marL="109728" indent="0" algn="just">
              <a:buNone/>
            </a:pPr>
            <a:endParaRPr lang="pt-BR" sz="3200" dirty="0">
              <a:latin typeface="Comic Sans MS" panose="030F0702030302020204" pitchFamily="66" charset="0"/>
            </a:endParaRPr>
          </a:p>
          <a:p>
            <a:endParaRPr lang="pt-BR" sz="3200" dirty="0">
              <a:latin typeface="Comic Sans MS" panose="030F0702030302020204" pitchFamily="66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4400" dirty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Obrigação de </a:t>
            </a:r>
            <a:r>
              <a:rPr lang="pt-BR" sz="4400" dirty="0" smtClean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094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504056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Comic Sans MS" panose="030F0702030302020204" pitchFamily="66" charset="0"/>
              </a:rPr>
              <a:t>Art. 249. Se o fato puder ser executado por terceiro, será livre ao credor mandá-lo executar à custa do devedor, havendo recusa ou mora deste, sem prejuízo da indenização cabível.</a:t>
            </a:r>
          </a:p>
          <a:p>
            <a:pPr algn="just"/>
            <a:r>
              <a:rPr lang="pt-BR" dirty="0">
                <a:solidFill>
                  <a:srgbClr val="0000FF"/>
                </a:solidFill>
                <a:latin typeface="Comic Sans MS" panose="030F0702030302020204" pitchFamily="66" charset="0"/>
              </a:rPr>
              <a:t>Parágrafo único. Em caso de urgência, pode o credor, independentemente de autorização judicial, executar ou mandar executar o fato, sendo depois ressarcido</a:t>
            </a:r>
            <a:r>
              <a:rPr lang="pt-BR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pt-BR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Não</a:t>
            </a:r>
            <a:r>
              <a:rPr lang="pt-B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personalíssima</a:t>
            </a:r>
            <a:r>
              <a:rPr lang="pt-B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(fungível): </a:t>
            </a:r>
            <a:r>
              <a:rPr lang="pt-B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na recusa ou inadimplência, credor pode fazer por terceiro às custa do devedor desde que com autorização judicial.</a:t>
            </a:r>
          </a:p>
          <a:p>
            <a:pPr algn="just"/>
            <a:endParaRPr lang="pt-BR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just"/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14988"/>
            <a:ext cx="8964488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4400" dirty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Obrigação de </a:t>
            </a:r>
            <a:r>
              <a:rPr lang="pt-BR" sz="4400" dirty="0" smtClean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14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Impossibilidade</a:t>
            </a:r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sem culpa, extingue.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3200" b="1" i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Personalíssima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(infungível): na recusa, converte-se em perdas e danos.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3200" b="1" i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Não</a:t>
            </a:r>
            <a:r>
              <a:rPr lang="pt-BR" sz="32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sz="3200" b="1" i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personalíssima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(fungível): na recusa ou inadimplência, credor pode fazer por terceiro às custa do devedor desde que com autorização judicial.</a:t>
            </a:r>
          </a:p>
          <a:p>
            <a:endParaRPr lang="pt-BR" sz="3200" dirty="0">
              <a:latin typeface="Comic Sans MS" panose="030F0702030302020204" pitchFamily="66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3600" dirty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Obrigação de </a:t>
            </a:r>
            <a:r>
              <a:rPr lang="pt-BR" sz="3600" dirty="0" smtClean="0"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fazer</a:t>
            </a:r>
            <a:endParaRPr lang="pt-BR" sz="3600" dirty="0">
              <a:solidFill>
                <a:srgbClr val="0000FF"/>
              </a:solidFill>
              <a:effectLst/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1" dirty="0">
                <a:latin typeface="Bookman Old Style" panose="02050604050505020204" pitchFamily="18" charset="0"/>
              </a:rPr>
              <a:t>Conceito</a:t>
            </a:r>
            <a:r>
              <a:rPr lang="pt-BR" sz="3200" dirty="0">
                <a:latin typeface="Bookman Old Style" panose="02050604050505020204" pitchFamily="18" charset="0"/>
              </a:rPr>
              <a:t>: </a:t>
            </a:r>
            <a:r>
              <a:rPr lang="pt-BR" sz="3200" dirty="0">
                <a:solidFill>
                  <a:srgbClr val="0033CC"/>
                </a:solidFill>
                <a:latin typeface="Bookman Old Style" panose="02050604050505020204" pitchFamily="18" charset="0"/>
              </a:rPr>
              <a:t>vínculo jurídico pelo qual o devedor </a:t>
            </a:r>
            <a:r>
              <a:rPr lang="pt-BR" sz="3200" b="1" u="sng" dirty="0">
                <a:solidFill>
                  <a:srgbClr val="0033CC"/>
                </a:solidFill>
                <a:latin typeface="Bookman Old Style" panose="02050604050505020204" pitchFamily="18" charset="0"/>
              </a:rPr>
              <a:t>se compromete a se abster de fazer certo ato</a:t>
            </a:r>
            <a:r>
              <a:rPr lang="pt-BR" sz="3200" dirty="0">
                <a:solidFill>
                  <a:srgbClr val="0033CC"/>
                </a:solidFill>
                <a:latin typeface="Bookman Old Style" panose="02050604050505020204" pitchFamily="18" charset="0"/>
              </a:rPr>
              <a:t>, que poderia livremente praticar, se não tivesse se obrigado em benefício do credor</a:t>
            </a:r>
            <a:r>
              <a:rPr lang="pt-BR" sz="3200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.</a:t>
            </a:r>
          </a:p>
          <a:p>
            <a:pPr marL="109728" indent="0" algn="just">
              <a:buNone/>
            </a:pPr>
            <a:endParaRPr lang="pt-BR" sz="3200" dirty="0">
              <a:latin typeface="Bookman Old Style" panose="02050604050505020204" pitchFamily="18" charset="0"/>
            </a:endParaRP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Obrigação </a:t>
            </a:r>
            <a:r>
              <a:rPr lang="pt-BR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negativa cujo </a:t>
            </a:r>
            <a:r>
              <a:rPr lang="pt-BR" sz="3200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objeto da prestação</a:t>
            </a:r>
            <a:r>
              <a:rPr lang="pt-BR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é uma </a:t>
            </a:r>
            <a:r>
              <a:rPr lang="pt-BR" sz="3200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omissão</a:t>
            </a:r>
            <a:r>
              <a:rPr lang="pt-BR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ou </a:t>
            </a:r>
            <a:r>
              <a:rPr lang="pt-BR" sz="3200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abstenção</a:t>
            </a:r>
            <a:r>
              <a:rPr lang="pt-BR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. </a:t>
            </a:r>
          </a:p>
          <a:p>
            <a:pPr algn="just"/>
            <a:endParaRPr lang="pt-BR" sz="3200" dirty="0">
              <a:latin typeface="Bookman Old Style" panose="020506040505050202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OBRIGAÇÕES DE NÃO 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386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Comic Sans MS" panose="030F0702030302020204" pitchFamily="66" charset="0"/>
              </a:rPr>
              <a:t>Art</a:t>
            </a:r>
            <a:r>
              <a:rPr lang="pt-BR" sz="2800" dirty="0">
                <a:latin typeface="Comic Sans MS" panose="030F0702030302020204" pitchFamily="66" charset="0"/>
              </a:rPr>
              <a:t>. 250. Extingue-se a obrigação de não fazer, desde que, sem culpa do devedor, se lhe torne impossível abster-se do ato, que se obrigou a não praticar</a:t>
            </a:r>
            <a:r>
              <a:rPr lang="pt-BR" sz="28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pt-BR" sz="2800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pt-BR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Impossibilidade de desfazer: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pt-BR" sz="2800" b="1" dirty="0">
                <a:latin typeface="Comic Sans MS" panose="030F0702030302020204" pitchFamily="66" charset="0"/>
              </a:rPr>
              <a:t>sem </a:t>
            </a:r>
            <a:r>
              <a:rPr lang="pt-BR" sz="2800" b="1" dirty="0" smtClean="0">
                <a:latin typeface="Comic Sans MS" panose="030F0702030302020204" pitchFamily="66" charset="0"/>
              </a:rPr>
              <a:t>culpa – extingue.</a:t>
            </a:r>
            <a:endParaRPr lang="pt-BR" sz="2800" b="1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pt-BR" sz="2800" b="1" dirty="0">
                <a:latin typeface="Comic Sans MS" panose="030F0702030302020204" pitchFamily="66" charset="0"/>
              </a:rPr>
              <a:t>com </a:t>
            </a:r>
            <a:r>
              <a:rPr lang="pt-BR" sz="2800" b="1" dirty="0" smtClean="0">
                <a:latin typeface="Comic Sans MS" panose="030F0702030302020204" pitchFamily="66" charset="0"/>
              </a:rPr>
              <a:t>culpa - perdas </a:t>
            </a:r>
            <a:r>
              <a:rPr lang="pt-BR" sz="2800" b="1" dirty="0">
                <a:latin typeface="Comic Sans MS" panose="030F0702030302020204" pitchFamily="66" charset="0"/>
              </a:rPr>
              <a:t>e danos.</a:t>
            </a:r>
          </a:p>
          <a:p>
            <a:pPr algn="just"/>
            <a:endParaRPr lang="pt-BR" sz="2800" dirty="0">
              <a:latin typeface="Comic Sans MS" panose="030F0702030302020204" pitchFamily="66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Obrigações </a:t>
            </a:r>
            <a:r>
              <a:rPr 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de Não </a:t>
            </a:r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Fazer</a:t>
            </a:r>
            <a:endParaRPr lang="pt-B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9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073283"/>
              </p:ext>
            </p:extLst>
          </p:nvPr>
        </p:nvGraphicFramePr>
        <p:xfrm>
          <a:off x="0" y="2753544"/>
          <a:ext cx="90364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0" y="32405"/>
            <a:ext cx="9144000" cy="87631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Obrigações </a:t>
            </a:r>
            <a:r>
              <a:rPr 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de Não </a:t>
            </a:r>
            <a:r>
              <a:rPr lang="pt-B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Fazer</a:t>
            </a:r>
            <a:endParaRPr lang="pt-B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7504" y="1052736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solidFill>
                  <a:srgbClr val="0000FF"/>
                </a:solidFill>
              </a:rPr>
              <a:t>Art. 250. Extingue-se a obrigação de não fazer, desde que, sem culpa do devedor, se lhe torne impossível abster-se do ato, que se obrigou a não praticar.</a:t>
            </a:r>
          </a:p>
          <a:p>
            <a:pPr algn="just"/>
            <a:endParaRPr lang="pt-B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7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1380</TotalTime>
  <Words>464</Words>
  <Application>Microsoft Office PowerPoint</Application>
  <PresentationFormat>Apresentação na tela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Apresentação do PowerPoint</vt:lpstr>
      <vt:lpstr>OBRIGAÇÃO DE FAZER </vt:lpstr>
      <vt:lpstr>Obrigação de fazer</vt:lpstr>
      <vt:lpstr>Obrigação de fazer</vt:lpstr>
      <vt:lpstr>Obrigação de fazer</vt:lpstr>
      <vt:lpstr>Obrigação de fazer</vt:lpstr>
      <vt:lpstr>OBRIGAÇÕES DE NÃO FAZER</vt:lpstr>
      <vt:lpstr>Obrigações de Não Fazer</vt:lpstr>
      <vt:lpstr>Obrigações de Não Fazer</vt:lpstr>
      <vt:lpstr>Obrigações de Não Fazer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6311</cp:lastModifiedBy>
  <cp:revision>143</cp:revision>
  <cp:lastPrinted>2015-03-25T20:07:38Z</cp:lastPrinted>
  <dcterms:created xsi:type="dcterms:W3CDTF">2014-08-24T16:14:46Z</dcterms:created>
  <dcterms:modified xsi:type="dcterms:W3CDTF">2015-03-25T20:08:22Z</dcterms:modified>
</cp:coreProperties>
</file>